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56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16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9775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918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7603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14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55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62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44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28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01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15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02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0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51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04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4820-84A3-4A39-B39E-A3832B858154}" type="datetimeFigureOut">
              <a:rPr lang="tr-TR" smtClean="0"/>
              <a:t>10.07.2023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C21A53-E8C6-4036-969B-F2F867CB89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95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 rot="17741633">
            <a:off x="-3309307" y="2987863"/>
            <a:ext cx="1047739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rgbClr val="7030A0"/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MEHMET GÜNEŞ ANADOLU LİSESİ</a:t>
            </a:r>
            <a:endParaRPr lang="tr-TR" sz="2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rgbClr val="7030A0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048000" y="1046104"/>
            <a:ext cx="6096000" cy="47657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MİSYONUMUZ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Mehmet Güneş Anadolu Lisesinin Misyonu Değerlerine bağlı; Sanata, Spora ve Bilime öncülük edecek gençler yetiştirmektir.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2247900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VİZYONUMUZ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Ahlaklı, Mutlu ve başarılı bireyler yetiştirmek.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Geçmişten günümüze kadar gelen kendi değerlerini önceleyerek Ahlaklı davranışlar sergileyen, Mutlu ve başarılı bireyler yetiştirmek.</a:t>
            </a:r>
          </a:p>
        </p:txBody>
      </p:sp>
    </p:spTree>
    <p:extLst>
      <p:ext uri="{BB962C8B-B14F-4D97-AF65-F5344CB8AC3E}">
        <p14:creationId xmlns:p14="http://schemas.microsoft.com/office/powerpoint/2010/main" val="28923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53</Words>
  <Application>Microsoft Office PowerPoint</Application>
  <PresentationFormat>Geniş ekran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Yüzeyler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win10</dc:creator>
  <cp:lastModifiedBy>win10</cp:lastModifiedBy>
  <cp:revision>2</cp:revision>
  <dcterms:created xsi:type="dcterms:W3CDTF">2023-07-10T12:04:25Z</dcterms:created>
  <dcterms:modified xsi:type="dcterms:W3CDTF">2023-07-10T12:21:14Z</dcterms:modified>
</cp:coreProperties>
</file>